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8"/>
  </p:notesMasterIdLst>
  <p:sldIdLst>
    <p:sldId id="256" r:id="rId2"/>
    <p:sldId id="260" r:id="rId3"/>
    <p:sldId id="267" r:id="rId4"/>
    <p:sldId id="261" r:id="rId5"/>
    <p:sldId id="269" r:id="rId6"/>
    <p:sldId id="259" r:id="rId7"/>
  </p:sldIdLst>
  <p:sldSz cx="12192000" cy="6858000"/>
  <p:notesSz cx="7010400" cy="9296400"/>
  <p:embeddedFontLst>
    <p:embeddedFont>
      <p:font typeface="Aharoni" panose="02010803020104030203" pitchFamily="2" charset="-79"/>
      <p:bold r:id="rId9"/>
    </p:embeddedFon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5B7"/>
    <a:srgbClr val="1F3A60"/>
    <a:srgbClr val="5C8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92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AF3E-6693-4EBD-A2E7-C4C8E939F41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EBEA8-C0AA-4DA3-A69A-EDF6D3640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I am glad to have y’all back.  It has been much to quiet around.</a:t>
            </a:r>
          </a:p>
          <a:p>
            <a:pPr marL="182563" indent="-182563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2023-2024 AY is going to be as busy than the 2022-2023 AY.  So, take notes &amp; review them before our next academy training.  With that, you will know more about Cadet Activities and come up with questions .  I can email you this PP if you like.  Let me know.</a:t>
            </a:r>
          </a:p>
          <a:p>
            <a:pPr marL="182563" indent="-182563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This is an overview of our events &amp; services.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BEA8-C0AA-4DA3-A69A-EDF6D3640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5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BEA8-C0AA-4DA3-A69A-EDF6D36407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EBEA8-C0AA-4DA3-A69A-EDF6D36407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1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128" y="3375908"/>
            <a:ext cx="10757781" cy="111628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2128" y="1588670"/>
            <a:ext cx="10757781" cy="169223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65A3C-B86A-4E8C-A695-8FE342591A09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930-C3F5-4900-A216-1856B0A5BDD4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7971-2403-435C-A8B5-B67885DDE789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02128" y="4388782"/>
            <a:ext cx="10045589" cy="11162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702129" y="2601544"/>
            <a:ext cx="10045588" cy="1692236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8B42-67E8-46EE-AF35-147A81DDA9A4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24395" y="1684309"/>
            <a:ext cx="5272644" cy="4000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22670" y="1684309"/>
            <a:ext cx="5248894" cy="40004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5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95" y="1659740"/>
            <a:ext cx="5272644" cy="53152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2670" y="1659741"/>
            <a:ext cx="5248894" cy="51823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7E5B-D1E7-48F1-B126-88550DD03A5B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24395" y="2348770"/>
            <a:ext cx="5272644" cy="3335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222670" y="2348770"/>
            <a:ext cx="5248894" cy="3335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8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107" y="548005"/>
            <a:ext cx="6654807" cy="4924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F42E-143F-4C79-8CF9-28E85613A7D0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27447" y="2275113"/>
            <a:ext cx="4047631" cy="31972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527447" y="548005"/>
            <a:ext cx="4047631" cy="1558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C316-A15B-404C-BD38-EE02EDF40483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76D0-EE5C-4372-B210-14F47AADF44F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8645E-84CC-45CB-BDD3-E5BF3EE55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dmark Splash">
    <p:bg>
      <p:bgPr>
        <a:solidFill>
          <a:srgbClr val="3975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16" y="1854159"/>
            <a:ext cx="3499568" cy="31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4395" y="365126"/>
            <a:ext cx="10747169" cy="1137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95" y="1684309"/>
            <a:ext cx="10747169" cy="400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82" y="6311411"/>
            <a:ext cx="88463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A33C5DD-EBA7-4102-9D47-C23114251C4F}" type="datetime5">
              <a:rPr lang="en-US" smtClean="0"/>
              <a:t>21-Aug-23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1099" y="6311410"/>
            <a:ext cx="639667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Department of Cadet Activities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395" y="6311410"/>
            <a:ext cx="523291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7C98645E-84CC-45CB-BDD3-E5BF3EE55A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  <a:solidFill>
            <a:srgbClr val="1F3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905500"/>
            <a:ext cx="12192000" cy="123825"/>
          </a:xfrm>
          <a:prstGeom prst="rect">
            <a:avLst/>
          </a:prstGeom>
          <a:solidFill>
            <a:srgbClr val="39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9" y="6349150"/>
            <a:ext cx="1955725" cy="2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2" r:id="rId7"/>
    <p:sldLayoutId id="2147483683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975B7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3A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3A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3A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A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3A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45327" y="4340055"/>
            <a:ext cx="4081907" cy="321448"/>
          </a:xfrm>
        </p:spPr>
        <p:txBody>
          <a:bodyPr>
            <a:normAutofit fontScale="85000" lnSpcReduction="20000"/>
          </a:bodyPr>
          <a:lstStyle/>
          <a:p>
            <a:r>
              <a:rPr lang="en-US" sz="2400" cap="small" dirty="0">
                <a:solidFill>
                  <a:schemeClr val="bg1"/>
                </a:solidFill>
                <a:latin typeface="Garamond" panose="02020404030301010803" pitchFamily="18" charset="0"/>
              </a:rPr>
              <a:t>Department of Cadet Activities</a:t>
            </a:r>
          </a:p>
        </p:txBody>
      </p:sp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293077" y="126124"/>
            <a:ext cx="11594123" cy="8723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altLang="en-US" sz="4400" b="1" dirty="0">
                <a:latin typeface="Arial Black" panose="020B0A04020102020204" pitchFamily="34" charset="0"/>
                <a:cs typeface="Aharoni" pitchFamily="2" charset="0"/>
              </a:rPr>
              <a:t>Page Header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10E2FD-FDE6-4812-9DDE-91786230F987}"/>
              </a:ext>
            </a:extLst>
          </p:cNvPr>
          <p:cNvSpPr txBox="1">
            <a:spLocks/>
          </p:cNvSpPr>
          <p:nvPr/>
        </p:nvSpPr>
        <p:spPr bwMode="auto">
          <a:xfrm>
            <a:off x="599091" y="1103586"/>
            <a:ext cx="11014840" cy="4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endParaRPr lang="en-US" sz="2400" b="1" i="1" kern="0" dirty="0">
              <a:solidFill>
                <a:srgbClr val="3975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077" y="6224534"/>
            <a:ext cx="9324452" cy="477167"/>
          </a:xfrm>
        </p:spPr>
        <p:txBody>
          <a:bodyPr/>
          <a:lstStyle/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Department of Cadet Activities    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https://web.citadel.edu/root/cadetactivities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4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15009" y="1166191"/>
            <a:ext cx="10439400" cy="433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293077" y="126124"/>
            <a:ext cx="11594123" cy="8723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altLang="en-US" b="1" dirty="0">
                <a:latin typeface="Arial Black" panose="020B0A04020102020204" pitchFamily="34" charset="0"/>
                <a:cs typeface="Aharoni" pitchFamily="2" charset="0"/>
              </a:rPr>
              <a:t>Page Header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10E2FD-FDE6-4812-9DDE-91786230F987}"/>
              </a:ext>
            </a:extLst>
          </p:cNvPr>
          <p:cNvSpPr txBox="1">
            <a:spLocks/>
          </p:cNvSpPr>
          <p:nvPr/>
        </p:nvSpPr>
        <p:spPr bwMode="auto">
          <a:xfrm>
            <a:off x="599091" y="1103586"/>
            <a:ext cx="11014840" cy="4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endParaRPr lang="en-US" sz="2400" b="1" i="1" kern="0" dirty="0">
              <a:solidFill>
                <a:srgbClr val="3975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077" y="6224534"/>
            <a:ext cx="9324452" cy="477167"/>
          </a:xfrm>
        </p:spPr>
        <p:txBody>
          <a:bodyPr/>
          <a:lstStyle/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Department of Cadet Activities    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https://web.citadel.edu/root/cadetactivities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6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15009" y="1166191"/>
            <a:ext cx="10439400" cy="433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3A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293077" y="126124"/>
            <a:ext cx="11594123" cy="8723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altLang="en-US" b="1" dirty="0">
                <a:latin typeface="Arial Black" panose="020B0A04020102020204" pitchFamily="34" charset="0"/>
                <a:cs typeface="Aharoni" pitchFamily="2" charset="0"/>
              </a:rPr>
              <a:t>Page Header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10E2FD-FDE6-4812-9DDE-91786230F987}"/>
              </a:ext>
            </a:extLst>
          </p:cNvPr>
          <p:cNvSpPr txBox="1">
            <a:spLocks/>
          </p:cNvSpPr>
          <p:nvPr/>
        </p:nvSpPr>
        <p:spPr bwMode="auto">
          <a:xfrm>
            <a:off x="599091" y="1103586"/>
            <a:ext cx="11014840" cy="4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endParaRPr lang="en-US" sz="2400" b="1" i="1" kern="0" dirty="0">
              <a:solidFill>
                <a:srgbClr val="3975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077" y="6224534"/>
            <a:ext cx="9324452" cy="477167"/>
          </a:xfrm>
        </p:spPr>
        <p:txBody>
          <a:bodyPr/>
          <a:lstStyle/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Department of Cadet Activities    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https://web.citadel.edu/root/cadetactivities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rrowheads="1"/>
          </p:cNvSpPr>
          <p:nvPr>
            <p:ph type="title"/>
          </p:nvPr>
        </p:nvSpPr>
        <p:spPr>
          <a:xfrm>
            <a:off x="293077" y="126124"/>
            <a:ext cx="11594123" cy="8723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altLang="en-US" b="1" dirty="0">
                <a:latin typeface="Arial Black" panose="020B0A04020102020204" pitchFamily="34" charset="0"/>
                <a:cs typeface="Aharoni" pitchFamily="2" charset="0"/>
              </a:rPr>
              <a:t>Page Header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10E2FD-FDE6-4812-9DDE-91786230F987}"/>
              </a:ext>
            </a:extLst>
          </p:cNvPr>
          <p:cNvSpPr txBox="1">
            <a:spLocks/>
          </p:cNvSpPr>
          <p:nvPr/>
        </p:nvSpPr>
        <p:spPr bwMode="auto">
          <a:xfrm>
            <a:off x="599091" y="1103586"/>
            <a:ext cx="11014840" cy="4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endParaRPr lang="en-US" sz="2400" b="1" i="1" kern="0" dirty="0">
              <a:solidFill>
                <a:srgbClr val="3975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077" y="6224534"/>
            <a:ext cx="9324452" cy="477167"/>
          </a:xfrm>
        </p:spPr>
        <p:txBody>
          <a:bodyPr/>
          <a:lstStyle/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Department of Cadet Activities    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https://web.citadel.edu/root/cadetactivities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2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 noChangeArrowheads="1"/>
          </p:cNvSpPr>
          <p:nvPr>
            <p:ph type="title"/>
          </p:nvPr>
        </p:nvSpPr>
        <p:spPr>
          <a:xfrm>
            <a:off x="293077" y="126124"/>
            <a:ext cx="11594123" cy="8723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altLang="en-US" b="1" dirty="0">
                <a:latin typeface="Arial Black" panose="020B0A04020102020204" pitchFamily="34" charset="0"/>
                <a:cs typeface="Aharoni" pitchFamily="2" charset="0"/>
              </a:rPr>
              <a:t>Page Header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10E2FD-FDE6-4812-9DDE-91786230F987}"/>
              </a:ext>
            </a:extLst>
          </p:cNvPr>
          <p:cNvSpPr txBox="1">
            <a:spLocks/>
          </p:cNvSpPr>
          <p:nvPr/>
        </p:nvSpPr>
        <p:spPr bwMode="auto">
          <a:xfrm>
            <a:off x="599091" y="1103586"/>
            <a:ext cx="11014840" cy="4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endParaRPr lang="en-US" sz="2400" b="1" i="1" kern="0" dirty="0">
              <a:solidFill>
                <a:srgbClr val="3975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077" y="6224534"/>
            <a:ext cx="9324452" cy="477167"/>
          </a:xfrm>
        </p:spPr>
        <p:txBody>
          <a:bodyPr/>
          <a:lstStyle/>
          <a:p>
            <a:r>
              <a:rPr lang="en-US" sz="2000" b="1" cap="small" dirty="0">
                <a:solidFill>
                  <a:schemeClr val="bg1"/>
                </a:solidFill>
                <a:latin typeface="+mj-lt"/>
              </a:rPr>
              <a:t>Department of Cadet Activities    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https://web.citadel.edu/root/cadetactivities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39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 Citadel">
  <a:themeElements>
    <a:clrScheme name="The Citadel">
      <a:dk1>
        <a:srgbClr val="1F3A60"/>
      </a:dk1>
      <a:lt1>
        <a:srgbClr val="FFFFFF"/>
      </a:lt1>
      <a:dk2>
        <a:srgbClr val="1F3A60"/>
      </a:dk2>
      <a:lt2>
        <a:srgbClr val="FFFFFF"/>
      </a:lt2>
      <a:accent1>
        <a:srgbClr val="3975B7"/>
      </a:accent1>
      <a:accent2>
        <a:srgbClr val="CDA31F"/>
      </a:accent2>
      <a:accent3>
        <a:srgbClr val="58603C"/>
      </a:accent3>
      <a:accent4>
        <a:srgbClr val="E48725"/>
      </a:accent4>
      <a:accent5>
        <a:srgbClr val="934E22"/>
      </a:accent5>
      <a:accent6>
        <a:srgbClr val="C22126"/>
      </a:accent6>
      <a:hlink>
        <a:srgbClr val="3975B7"/>
      </a:hlink>
      <a:folHlink>
        <a:srgbClr val="CDA31F"/>
      </a:folHlink>
    </a:clrScheme>
    <a:fontScheme name="The Citadel">
      <a:majorFont>
        <a:latin typeface="Garamon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del Logo PP" id="{CC8DE3B5-B753-4A2D-8D27-ADD4CDB9B19E}" vid="{1991B4AC-552F-4411-ACE4-4B7FCEFD5A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Citadel Logo PP</Template>
  <TotalTime>25</TotalTime>
  <Words>174</Words>
  <Application>Microsoft Office PowerPoint</Application>
  <PresentationFormat>Widescreen</PresentationFormat>
  <Paragraphs>17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Garamond</vt:lpstr>
      <vt:lpstr>Arial Black</vt:lpstr>
      <vt:lpstr>Aharoni</vt:lpstr>
      <vt:lpstr>Calibri</vt:lpstr>
      <vt:lpstr>Arial</vt:lpstr>
      <vt:lpstr>Times New Roman</vt:lpstr>
      <vt:lpstr>Georgia</vt:lpstr>
      <vt:lpstr>Open Sans</vt:lpstr>
      <vt:lpstr>The Citadel</vt:lpstr>
      <vt:lpstr>Page Header</vt:lpstr>
      <vt:lpstr>Page Header</vt:lpstr>
      <vt:lpstr>Page Header</vt:lpstr>
      <vt:lpstr>Page Header</vt:lpstr>
      <vt:lpstr>Page Header</vt:lpstr>
      <vt:lpstr>PowerPoint Presentation</vt:lpstr>
    </vt:vector>
  </TitlesOfParts>
  <Company>The Citadel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Header</dc:title>
  <dc:creator>Shelton Milner</dc:creator>
  <cp:lastModifiedBy>Jenni Garrott</cp:lastModifiedBy>
  <cp:revision>8</cp:revision>
  <dcterms:created xsi:type="dcterms:W3CDTF">2023-02-23T22:12:48Z</dcterms:created>
  <dcterms:modified xsi:type="dcterms:W3CDTF">2023-08-21T17:36:32Z</dcterms:modified>
</cp:coreProperties>
</file>